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" y="-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7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9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1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5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6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9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2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7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7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D13DC-E5FE-43C8-AEA7-CAD438B3343A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04A50-9824-426C-B2AE-BA943A54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3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516" y="224644"/>
            <a:ext cx="8712968" cy="6408712"/>
          </a:xfrm>
          <a:prstGeom prst="rect">
            <a:avLst/>
          </a:prstGeom>
          <a:noFill/>
          <a:ln w="76200" cap="sq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760640" cy="37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– 15 cm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– 5 m.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1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1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51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5" y="374948"/>
            <a:ext cx="842493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96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84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3</cp:revision>
  <dcterms:created xsi:type="dcterms:W3CDTF">2023-03-24T10:24:49Z</dcterms:created>
  <dcterms:modified xsi:type="dcterms:W3CDTF">2023-03-29T08:46:32Z</dcterms:modified>
</cp:coreProperties>
</file>